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Anton"/>
      <p:regular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Helvetica Neue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italic.fntdata"/><Relationship Id="rId61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63" Type="http://schemas.openxmlformats.org/officeDocument/2006/relationships/font" Target="fonts/HelveticaNeue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nton-regular.fntdata"/><Relationship Id="rId50" Type="http://schemas.openxmlformats.org/officeDocument/2006/relationships/slide" Target="slides/slide44.xml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b91f962fb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b91f962fb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b91f962fb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b91f962fb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b91f962fb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b91f962fb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b91f962fb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b91f962fb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91f962f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91f962f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b91f962fb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b91f962fb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b91f962fb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b91f962fb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b91f962fb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b91f962fb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b91f962fb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b91f962fb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b91f962fb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b91f962fb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b91f962fb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b91f962fb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b91f962fb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b91f962fb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b91f962fb_0_6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eb91f962fb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b91f962fb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b91f962fb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91f962fb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91f962fb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b91f962fb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b91f962fb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b91f962fb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b91f962fb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2634b66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2634b66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b91f962fb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b91f962fb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b91f962fb_0_6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eb91f962fb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b91f962fb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b91f962fb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b91f962fb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b91f962fb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b91f962fb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b91f962fb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b91f962fb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b91f962fb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b91f962fb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b91f962fb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b91f962fb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b91f962fb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2634b665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2634b665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2634b665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2634b665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2634b665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2634b665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2634b665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2634b665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2634b665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2634b665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2634b665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2634b665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2634b665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2634b665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b91f962fb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b91f962fb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2634b665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2634b665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b91f962fb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b91f962fb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b91f962fb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b91f962fb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b91f962fb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b91f962fb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b91f962fb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b91f962fb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b91f962fb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b91f962fb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b91f962f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b91f962f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91f962fb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91f962fb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b91f962fb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b91f962fb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b91f962fb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b91f962fb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40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6.png"/><Relationship Id="rId5" Type="http://schemas.openxmlformats.org/officeDocument/2006/relationships/hyperlink" Target="https://marak.github.io/faker.j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5.jpg"/><Relationship Id="rId5" Type="http://schemas.openxmlformats.org/officeDocument/2006/relationships/image" Target="../media/image3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12.jp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560700" y="1638950"/>
            <a:ext cx="8022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Trabajo con datos: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Diseño de mocks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21. </a:t>
            </a:r>
            <a:r>
              <a:rPr lang="en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/>
        </p:nvSpPr>
        <p:spPr>
          <a:xfrm>
            <a:off x="173100" y="1413263"/>
            <a:ext cx="8797800" cy="30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 pasamos 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escribir el código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clase. Será fácil, porque ya sabemos exactamente cómo se va a comportar: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lass Calculadora {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static suma (a, b) {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 resultado = a + b;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Ejecutamos la prueba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ya tenemos el código funcionado con la prueba pasada.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 txBox="1"/>
          <p:nvPr/>
        </p:nvSpPr>
        <p:spPr>
          <a:xfrm>
            <a:off x="2148000" y="285188"/>
            <a:ext cx="48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  <a:highlight>
                  <a:schemeClr val="lt1"/>
                </a:highlight>
                <a:latin typeface="Anton"/>
                <a:ea typeface="Anton"/>
                <a:cs typeface="Anton"/>
                <a:sym typeface="Anton"/>
              </a:rPr>
              <a:t>Escritura del código y prueba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/>
        </p:nvSpPr>
        <p:spPr>
          <a:xfrm>
            <a:off x="157500" y="1074700"/>
            <a:ext cx="8797800" cy="3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todo esté funcionando, pasamos a refactorizar y a eliminar código duplicado. Este ejemplo es sencillo y en un caso real no haríamos tantos pasos para algo tan evidente, pero el código mejorado podría ser: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 Calculadora {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static suma (a, b) {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return a+b;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/>
          <p:nvPr/>
        </p:nvSpPr>
        <p:spPr>
          <a:xfrm>
            <a:off x="3193350" y="428200"/>
            <a:ext cx="272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  <a:highlight>
                  <a:schemeClr val="lt1"/>
                </a:highlight>
                <a:latin typeface="Anton"/>
                <a:ea typeface="Anton"/>
                <a:cs typeface="Anton"/>
                <a:sym typeface="Anton"/>
              </a:rPr>
              <a:t>Refactorización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/>
        </p:nvSpPr>
        <p:spPr>
          <a:xfrm>
            <a:off x="329650" y="1507200"/>
            <a:ext cx="83385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importante pasar todos los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tests después de refactorizar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por si nos hemos olvidado de algo.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 deberíamos volver al punto 3 con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tests más complicados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repetir el proceso. Por ejemplo, podríamos hacer que el algoritmo admita sumar números decimales.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forma de trabajar es también muy buena para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entender el código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La calidad del diseño de un software está también relacionada con el conocimiento del equipo de desarrollo en relación al dominio en cuestión.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/>
        </p:nvSpPr>
        <p:spPr>
          <a:xfrm>
            <a:off x="2350150" y="366525"/>
            <a:ext cx="429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  <a:highlight>
                  <a:schemeClr val="lt1"/>
                </a:highlight>
                <a:latin typeface="Anton"/>
                <a:ea typeface="Anton"/>
                <a:cs typeface="Anton"/>
                <a:sym typeface="Anton"/>
              </a:rPr>
              <a:t>Detalles a tener en cuenta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/>
        </p:nvSpPr>
        <p:spPr>
          <a:xfrm>
            <a:off x="0" y="167900"/>
            <a:ext cx="9144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El mock de APIs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300" y="936750"/>
            <a:ext cx="5913400" cy="3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/>
        </p:nvSpPr>
        <p:spPr>
          <a:xfrm>
            <a:off x="2216025" y="292675"/>
            <a:ext cx="54123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¿Qué es Mocking y Mock?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/>
          <p:nvPr/>
        </p:nvSpPr>
        <p:spPr>
          <a:xfrm>
            <a:off x="3676800" y="1367950"/>
            <a:ext cx="49998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Mocking es la técnica utilizada para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simular objetos en memoria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la finalidad de poder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ejecutar pruebas unitarias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Mocks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objetos preprogramados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expectativas que forman una especificación de las llamadas que se espera recibir.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Mocks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pueden servir desde un servidor web a través de una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Mock API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75" y="203675"/>
            <a:ext cx="1974874" cy="9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 txBox="1"/>
          <p:nvPr/>
        </p:nvSpPr>
        <p:spPr>
          <a:xfrm>
            <a:off x="321475" y="1667625"/>
            <a:ext cx="3355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highlight>
                  <a:srgbClr val="00FFFF"/>
                </a:highlight>
              </a:rPr>
              <a:t>Mocking means </a:t>
            </a:r>
            <a:r>
              <a:rPr b="1" lang="en" sz="1600">
                <a:solidFill>
                  <a:srgbClr val="202124"/>
                </a:solidFill>
                <a:highlight>
                  <a:srgbClr val="00FFFF"/>
                </a:highlight>
              </a:rPr>
              <a:t>creating a fake version of an external or internal service that can stand in for the real one</a:t>
            </a:r>
            <a:r>
              <a:rPr lang="en" sz="1600">
                <a:solidFill>
                  <a:srgbClr val="202124"/>
                </a:solidFill>
                <a:highlight>
                  <a:srgbClr val="00FFFF"/>
                </a:highlight>
              </a:rPr>
              <a:t>, helping your tests run more quickly and more reliably. When your implementation interacts with an object's properties, rather than its function or behavior, a mock can be used.</a:t>
            </a:r>
            <a:endParaRPr sz="1800"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Mocks y TDD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/>
        </p:nvSpPr>
        <p:spPr>
          <a:xfrm>
            <a:off x="1415875" y="124625"/>
            <a:ext cx="6468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Utilizando los Mocks en TDD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90925" cy="10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 txBox="1"/>
          <p:nvPr/>
        </p:nvSpPr>
        <p:spPr>
          <a:xfrm>
            <a:off x="238650" y="976625"/>
            <a:ext cx="8666700" cy="4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trabajar con TDD nos encontramos con la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dependencia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ciertos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pueden estar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fuera de contexto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sistema que queremos probar.</a:t>
            </a:r>
            <a:endParaRPr sz="18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Algunas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dependencias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pueden traer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efectos colaterales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sobre el resultado de las pruebas, lo que se traduce en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futuros errores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Incluso pueden no estar (todavía) implementadas, al estar el sistema en una fase temprana de desarrollo.</a:t>
            </a:r>
            <a:endParaRPr sz="18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resolver este problema,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reemplazamos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dependencias por 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mocks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Así se devolverán los resultados esperados para hacer las peticiones a dichas dependencias, sin realizar ninguna operación real o compleja.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podemos valer de un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servidor de mocks 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imita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comportamiento de nuestro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servidor real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devolviendo datos de prueba o datos esperados tras las peticiones que queremos poner a prueba.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Mocks y API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2"/>
          <p:cNvSpPr txBox="1"/>
          <p:nvPr/>
        </p:nvSpPr>
        <p:spPr>
          <a:xfrm>
            <a:off x="379075" y="983950"/>
            <a:ext cx="8071200" cy="4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mocks de API son una herramienta muy potente que permite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desarrollar y probar el front-end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como un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componente independiente del back-end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facilitando y reduciendo tiempos de desarrollo, y aumentando la productividad del equipo.</a:t>
            </a:r>
            <a:endParaRPr sz="18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mock del servidor 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sumamente útil para el equipo de desarrolladores que trabaja en la interfaz del usuario, ya que responde preguntas triviales y permite avanzar notablemente sin depender del desarrollo del backend 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manera se evita tener que esperar a que el servidor esté terminado para poder empezar a desarrollar el frontend. 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3" name="Google Shape;253;p42"/>
          <p:cNvSpPr txBox="1"/>
          <p:nvPr/>
        </p:nvSpPr>
        <p:spPr>
          <a:xfrm>
            <a:off x="2091275" y="197650"/>
            <a:ext cx="6663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Mocks implementados en una API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75" y="88925"/>
            <a:ext cx="1748400" cy="9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379075" y="1136350"/>
            <a:ext cx="79908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 API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 estar </a:t>
            </a: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bien diseñada y documentada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 hay errores en la especificación, habrá disparidad en el comportamiento de los mocks, causando que el frontend no termine de encajar cuando se haga el cambio al backend real.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025" y="2841925"/>
            <a:ext cx="5918448" cy="2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/>
        </p:nvSpPr>
        <p:spPr>
          <a:xfrm>
            <a:off x="2091275" y="197650"/>
            <a:ext cx="6663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Mocks implementados en una API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75" y="88925"/>
            <a:ext cx="1748400" cy="9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4006550" y="1181175"/>
            <a:ext cx="45816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la técnica TDD 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el concepto de API y 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Mocking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Faker.js para la generación de Mocking de datos.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 servidor mocking basado en Node.js y 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Faker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.js.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" sz="4000">
                <a:latin typeface="Anton"/>
                <a:ea typeface="Anton"/>
                <a:cs typeface="Anton"/>
                <a:sym typeface="Anton"/>
              </a:rPr>
              <a:t>Random array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/>
          <p:nvPr/>
        </p:nvSpPr>
        <p:spPr>
          <a:xfrm>
            <a:off x="442500" y="6398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Desarrollar un servidor basado en Node.js y express que para la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ruta '/test'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responda con un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array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10 objetos, con el siguiente formato: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[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nombre: '',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apellido: '',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color: ''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}, …, …, …]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objetos generados tendrán un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 aleatorio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cada uno de sus campos. El valor será obtenido de los siguientes arrays: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const nombres = ['Luis', 'Lucía', 'Juan', 'Augusto', 'Ana']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const apellidos = ['Pieres', 'Cacurri', 'Bezzola', 'Alberca', 'Mei']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const colores = ['rojo', 'verde', 'azul', 'amarillo', 'magenta']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cada request se obtendrán valores diferentes.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7" name="Google Shape;27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FAKER.js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/>
        </p:nvSpPr>
        <p:spPr>
          <a:xfrm>
            <a:off x="2527275" y="527250"/>
            <a:ext cx="3036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FAKER.js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7"/>
          <p:cNvSpPr txBox="1"/>
          <p:nvPr/>
        </p:nvSpPr>
        <p:spPr>
          <a:xfrm>
            <a:off x="298200" y="1604525"/>
            <a:ext cx="85476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Faker.js es una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librería Javascript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nos permite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generar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varios tipos de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datos aleatorios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como nombres, dirección de correo electrónico, perfil de avatar, dirección, cuenta bancaria, empresa, título del trabajo y mucho más.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Faker.js se puede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utilizar dentro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proyecto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Node.js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un mocking de datos para ser servidos desde un proyecto implementado con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Express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instala en un proyecto Node.js es a través del comando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npm i faker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continuación veremos un ejemplo de uso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625" y="527261"/>
            <a:ext cx="2080150" cy="54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200" y="217776"/>
            <a:ext cx="2419501" cy="112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83" y="669600"/>
            <a:ext cx="8089634" cy="4330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9" name="Google Shape;2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 txBox="1"/>
          <p:nvPr/>
        </p:nvSpPr>
        <p:spPr>
          <a:xfrm>
            <a:off x="100" y="45250"/>
            <a:ext cx="9144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>
                <a:latin typeface="Anton"/>
                <a:ea typeface="Anton"/>
                <a:cs typeface="Anton"/>
                <a:sym typeface="Anton"/>
              </a:rPr>
              <a:t>Faker website: </a:t>
            </a:r>
            <a:r>
              <a:rPr i="1" lang="en" sz="35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5"/>
              </a:rPr>
              <a:t>https://marak.github.io/faker.js/</a:t>
            </a:r>
            <a:endParaRPr i="1" sz="3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/>
        </p:nvSpPr>
        <p:spPr>
          <a:xfrm>
            <a:off x="2467775" y="292675"/>
            <a:ext cx="51606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FAKER.js: ejemplo de uso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75" y="260737"/>
            <a:ext cx="2286812" cy="69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9" name="Google Shape;309;p49"/>
          <p:cNvSpPr txBox="1"/>
          <p:nvPr/>
        </p:nvSpPr>
        <p:spPr>
          <a:xfrm>
            <a:off x="0" y="1064275"/>
            <a:ext cx="9144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código nos permite crear un archivo </a:t>
            </a:r>
            <a:r>
              <a:rPr lang="en" sz="2000">
                <a:solidFill>
                  <a:srgbClr val="9900FF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test.csv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información de relleno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49"/>
          <p:cNvSpPr txBox="1"/>
          <p:nvPr/>
        </p:nvSpPr>
        <p:spPr>
          <a:xfrm>
            <a:off x="413250" y="1579675"/>
            <a:ext cx="5064300" cy="32769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faker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'faker'</a:t>
            </a:r>
            <a:endParaRPr sz="7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faker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locale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'es'</a:t>
            </a:r>
            <a:endParaRPr sz="7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internet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=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faker</a:t>
            </a:r>
            <a:endParaRPr sz="7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writeFile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'fs'</a:t>
            </a:r>
            <a:endParaRPr sz="7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'NOMBRE;APELLIDO;EMAIL;TRABAJO;LUGAR</a:t>
            </a:r>
            <a:r>
              <a:rPr lang="en" sz="7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7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+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';'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+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';'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internet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+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';'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jobTitle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+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';'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locale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+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7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7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writeFile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'./test.csv'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'archivo guardado'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262" y="1139675"/>
            <a:ext cx="7193475" cy="3850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175" y="260737"/>
            <a:ext cx="2286812" cy="69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9" name="Google Shape;319;p50"/>
          <p:cNvSpPr txBox="1"/>
          <p:nvPr/>
        </p:nvSpPr>
        <p:spPr>
          <a:xfrm>
            <a:off x="2467775" y="292675"/>
            <a:ext cx="51606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FAKER.js: ejemplo de uso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" sz="4000">
                <a:latin typeface="Anton"/>
                <a:ea typeface="Anton"/>
                <a:cs typeface="Anton"/>
                <a:sym typeface="Anton"/>
              </a:rPr>
              <a:t>Random array con Faker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5" name="Google Shape;3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2"/>
          <p:cNvSpPr txBox="1"/>
          <p:nvPr/>
        </p:nvSpPr>
        <p:spPr>
          <a:xfrm>
            <a:off x="442500" y="10111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Reformar el ejercicio anterior utilizado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Faker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generar los objetos con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datos aleatorios en español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la ruta '/test' se le podrá pasar por query params la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cantidad de objetos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generar.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Ej: '/test?cant=30'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no pasarle ningún valor, producirá 10 objetos.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Incorporarle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cada uno de los objetos generados en forma incremental, empezando por 1.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3" name="Google Shape;33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21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3695075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Trabajo con datos: Mocks 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20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1320525" y="1758000"/>
            <a:ext cx="2062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DBaaS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123" name="Google Shape;123;p27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7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7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7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" name="Google Shape;1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7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22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6070550" y="1758000"/>
            <a:ext cx="215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Trabajo con datos: Normaliación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132" name="Google Shape;132;p27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7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7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7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/>
        </p:nvSpPr>
        <p:spPr>
          <a:xfrm>
            <a:off x="75" y="137375"/>
            <a:ext cx="91440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Servidor Mock API con Node.js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388" y="1208675"/>
            <a:ext cx="4327224" cy="29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/>
        </p:nvSpPr>
        <p:spPr>
          <a:xfrm>
            <a:off x="698325" y="1354500"/>
            <a:ext cx="79233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Servidor Mock REST API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 Node.js y Faker.js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/>
        </p:nvSpPr>
        <p:spPr>
          <a:xfrm>
            <a:off x="298200" y="1351175"/>
            <a:ext cx="8592600" cy="3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proyecto tiene cinco rutas: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/api/usuarios/popular?cant=n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si no específico cant me genera 50 objetos mock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GET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/api/usuarios/:id? 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con id me trae un mock; sin id devuelve todos los mocks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/api/usuarios : 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 un nuevo mock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PUT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/api/usuarios/:id : 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 un mock total o parcialmente por campo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DELETE </a:t>
            </a:r>
            <a:r>
              <a:rPr b="1"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/api/usuarios/:id : 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borra un mock específico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usuario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tiene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</a:t>
            </a: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nombre, email, website, e imagen.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una puede generar, listar, incorporar, actualizar y borrar mocks.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datos son persistentes en memoria.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6" name="Google Shape;356;p56"/>
          <p:cNvSpPr txBox="1"/>
          <p:nvPr/>
        </p:nvSpPr>
        <p:spPr>
          <a:xfrm>
            <a:off x="2540925" y="512325"/>
            <a:ext cx="4273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Acciones del servidor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9039" y="2120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/>
        </p:nvSpPr>
        <p:spPr>
          <a:xfrm>
            <a:off x="118000" y="15175"/>
            <a:ext cx="75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server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7"/>
          <p:cNvSpPr txBox="1"/>
          <p:nvPr/>
        </p:nvSpPr>
        <p:spPr>
          <a:xfrm>
            <a:off x="237450" y="537025"/>
            <a:ext cx="6905700" cy="3197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'express'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usuariosRouter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'./router/usuarios.js'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'/api/usuarios'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usuariosRouter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8080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listen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`Servidor escuchando en el puerto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`Error en servidor: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/>
        </p:nvSpPr>
        <p:spPr>
          <a:xfrm>
            <a:off x="118000" y="15175"/>
            <a:ext cx="75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router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8"/>
          <p:cNvSpPr txBox="1"/>
          <p:nvPr/>
        </p:nvSpPr>
        <p:spPr>
          <a:xfrm>
            <a:off x="237447" y="537023"/>
            <a:ext cx="6677700" cy="3636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'express'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ApiUsuariosMock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'../api/usuarios.js'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apiUsuarios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ApiUsuariosMock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'/popular'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apiUsuarios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popular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/>
        </p:nvSpPr>
        <p:spPr>
          <a:xfrm>
            <a:off x="118000" y="15175"/>
            <a:ext cx="75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router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8" name="Google Shape;3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9"/>
          <p:cNvSpPr txBox="1"/>
          <p:nvPr/>
        </p:nvSpPr>
        <p:spPr>
          <a:xfrm>
            <a:off x="237447" y="537023"/>
            <a:ext cx="6677700" cy="4294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apiUsuarios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listarAll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'/:id'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apiUsuarios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 txBox="1"/>
          <p:nvPr/>
        </p:nvSpPr>
        <p:spPr>
          <a:xfrm>
            <a:off x="118000" y="15175"/>
            <a:ext cx="75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router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5" name="Google Shape;385;p60"/>
          <p:cNvSpPr txBox="1"/>
          <p:nvPr/>
        </p:nvSpPr>
        <p:spPr>
          <a:xfrm>
            <a:off x="237450" y="537025"/>
            <a:ext cx="7458900" cy="4294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apiUsuarios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guardar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'/:id'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apiUsuarios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actualizar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 ...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6" name="Google Shape;3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1"/>
          <p:cNvSpPr txBox="1"/>
          <p:nvPr/>
        </p:nvSpPr>
        <p:spPr>
          <a:xfrm>
            <a:off x="118000" y="15175"/>
            <a:ext cx="75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router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2" name="Google Shape;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1"/>
          <p:cNvSpPr txBox="1"/>
          <p:nvPr/>
        </p:nvSpPr>
        <p:spPr>
          <a:xfrm>
            <a:off x="237450" y="537025"/>
            <a:ext cx="7458900" cy="2539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'/:id'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apiUsuarios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borrar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/>
        </p:nvSpPr>
        <p:spPr>
          <a:xfrm>
            <a:off x="118000" y="15175"/>
            <a:ext cx="75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</a:t>
            </a:r>
            <a:r>
              <a:rPr i="1" lang="en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outer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9" name="Google Shape;3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2"/>
          <p:cNvSpPr txBox="1"/>
          <p:nvPr/>
        </p:nvSpPr>
        <p:spPr>
          <a:xfrm>
            <a:off x="237450" y="537025"/>
            <a:ext cx="6905700" cy="4075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erroresNoEncontrado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'Error al listar: elemento no encontrado'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'Error al actualizar: elemento no encontrado'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'Error al borrar: elemento no encontrado'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erroresNoEncontrado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includes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404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message: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/>
        </p:nvSpPr>
        <p:spPr>
          <a:xfrm>
            <a:off x="118000" y="15175"/>
            <a:ext cx="75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api de prueba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6" name="Google Shape;4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3"/>
          <p:cNvSpPr txBox="1"/>
          <p:nvPr/>
        </p:nvSpPr>
        <p:spPr>
          <a:xfrm>
            <a:off x="197247" y="507773"/>
            <a:ext cx="6677700" cy="4294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ContenedorMemoria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'../contenedores/ContenedorMemoria.js'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generarUsuario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'../utils/generadorDeUsuarios.js'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generarId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'../utils/generadorDeIds.js'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ApiUsuariosMock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ContenedorMemoria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popular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nuevos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nuevoUsuario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generarUsuario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generarId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guardado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guardar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nuevoUsuario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nuevos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guardado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nuevos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ApiUsuariosMock</a:t>
            </a:r>
            <a:endParaRPr sz="8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0" y="0"/>
            <a:ext cx="9144000" cy="45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8"/>
          <p:cNvSpPr txBox="1"/>
          <p:nvPr/>
        </p:nvSpPr>
        <p:spPr>
          <a:xfrm>
            <a:off x="107450" y="2218950"/>
            <a:ext cx="9144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TDD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4073675" y="349150"/>
            <a:ext cx="3163349" cy="1779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/>
          <p:nvPr/>
        </p:nvSpPr>
        <p:spPr>
          <a:xfrm>
            <a:off x="118000" y="15175"/>
            <a:ext cx="75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generador de usuarios de prueba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3" name="Google Shape;4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4"/>
          <p:cNvSpPr txBox="1"/>
          <p:nvPr/>
        </p:nvSpPr>
        <p:spPr>
          <a:xfrm>
            <a:off x="440150" y="943175"/>
            <a:ext cx="6677700" cy="3197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faker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'faker'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faker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locale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'es'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generarUsuario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faker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findName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email: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faker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internet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website: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faker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internet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faker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avatar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generarUsuario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20" name="Google Shape;42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/>
        </p:nvSpPr>
        <p:spPr>
          <a:xfrm>
            <a:off x="1956450" y="5672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6" name="Google Shape;426;p66"/>
          <p:cNvSpPr txBox="1"/>
          <p:nvPr/>
        </p:nvSpPr>
        <p:spPr>
          <a:xfrm>
            <a:off x="2193850" y="1945825"/>
            <a:ext cx="5231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TDD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Mock de APIs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Faker.js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Mock API con Node.js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32" name="Google Shape;43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8" name="Google Shape;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/>
        </p:nvSpPr>
        <p:spPr>
          <a:xfrm>
            <a:off x="456000" y="1638675"/>
            <a:ext cx="82320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TDD o Test-Driven Development </a:t>
            </a:r>
            <a:r>
              <a:rPr i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(desarrollo dirigido por tests)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práctica de programación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consiste en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escribir primero las pruebas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(generalmente unitarias),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después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escribir el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 fuente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pase la prueba satisfactoriamente y,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 último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refactorizar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código escrito.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esta práctica se consigue entre otras cosas un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 más robusto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más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seguro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mantenible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una mayor rapidez en el desarrollo.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3008850" y="520675"/>
            <a:ext cx="3126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¿Que es TDD?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15175"/>
            <a:ext cx="2597676" cy="12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/>
        </p:nvSpPr>
        <p:spPr>
          <a:xfrm>
            <a:off x="2400975" y="20100"/>
            <a:ext cx="50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FF"/>
                </a:highlight>
              </a:rPr>
              <a:t>*preguntar si alguna vez hicieron testing.</a:t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/>
        </p:nvSpPr>
        <p:spPr>
          <a:xfrm>
            <a:off x="2454975" y="202750"/>
            <a:ext cx="62994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Esquemas de concepto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50" y="1391899"/>
            <a:ext cx="3949586" cy="34625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6" y="1197075"/>
            <a:ext cx="3239836" cy="31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00" y="238025"/>
            <a:ext cx="2156600" cy="924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Ejemplo TDD: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Algoritmo Calculadora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/>
        </p:nvSpPr>
        <p:spPr>
          <a:xfrm>
            <a:off x="0" y="4743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Alfred Mut - bolufer blog</a:t>
            </a:r>
            <a:endParaRPr i="1"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157500" y="1201700"/>
            <a:ext cx="8829000" cy="3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AutoNum type="arabicPeriod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el cliente nos pide que desarrollemos una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calculadora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que sume números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AutoNum type="arabicPeriod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Acordamos que el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criterio de aceptación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sería que si introduces en la calculadora dos números y le das a la operación de suma, la calculadora te muestra el resultado de la suma en la pantalla.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AutoNum type="arabicPeriod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Partiendo de este criterio, comenzamos 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definir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funcionamiento del algoritmo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suma y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convertimos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criterio de aceptación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una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prueba concreta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Por ejemplo: un algoritmo al que al introducir 3 y 5 devuelve 8: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en" sz="1600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 testSuma() { assertEquals(8, Calculadora.suma(3,5)); }</a:t>
            </a:r>
            <a:endParaRPr b="1" sz="1600">
              <a:solidFill>
                <a:schemeClr val="dk1"/>
              </a:solidFill>
              <a:highlight>
                <a:srgbClr val="00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969" y="135407"/>
            <a:ext cx="1336450" cy="9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/>
        </p:nvSpPr>
        <p:spPr>
          <a:xfrm>
            <a:off x="402750" y="1257463"/>
            <a:ext cx="8338500" cy="3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el punto es el más importante del TDD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que supone un cambio de mentalidad: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primero escribo cómo debe funcionar mi programa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una vez que lo tengo claro, paso a codificarlo.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escribir el test estamos diseñando cómo va a funcionar el software.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cubrir la prueba vamos a necesitar una clase ‘Calculadora’ con una función que se llame ‘Suma’ y que tenga dos parámetros.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clase todavía no existe pero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cuando la creemos, sabremos cómo va a funcionar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Por supuesto, si intentamos pasar este test nos dará un error, porque la clase Calculadora aún no existe.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2342900" y="353100"/>
            <a:ext cx="394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  <a:highlight>
                  <a:schemeClr val="lt1"/>
                </a:highlight>
                <a:latin typeface="Anton"/>
                <a:ea typeface="Anton"/>
                <a:cs typeface="Anton"/>
                <a:sym typeface="Anton"/>
              </a:rPr>
              <a:t>Análisis del último paso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